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03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18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53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33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6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68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0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39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37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85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8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501CB-99EE-4051-8DE7-6E2F7816646F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8182F-4725-488A-8CAC-B8E00A19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7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487679"/>
            <a:ext cx="10322560" cy="1376363"/>
          </a:xfrm>
        </p:spPr>
        <p:txBody>
          <a:bodyPr>
            <a:noAutofit/>
          </a:bodyPr>
          <a:lstStyle/>
          <a:p>
            <a:r>
              <a:rPr lang="en-GB" sz="8000" b="1" dirty="0" smtClean="0">
                <a:latin typeface="Letter-join Plus 40" panose="02000505000000020003" pitchFamily="50" charset="0"/>
              </a:rPr>
              <a:t>Windmill’s Eco Council</a:t>
            </a:r>
            <a:endParaRPr lang="en-GB" sz="8000" b="1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7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3365"/>
            <a:ext cx="10515600" cy="1325563"/>
          </a:xfrm>
        </p:spPr>
        <p:txBody>
          <a:bodyPr/>
          <a:lstStyle/>
          <a:p>
            <a:r>
              <a:rPr lang="en-GB" b="1" dirty="0" smtClean="0">
                <a:latin typeface="Letter-join Plus 40" panose="02000505000000020003" pitchFamily="50" charset="0"/>
              </a:rPr>
              <a:t>Why does Windmill have an Eco Council?</a:t>
            </a:r>
            <a:endParaRPr lang="en-GB" b="1" dirty="0">
              <a:latin typeface="Letter-join Plus 40" panose="020005050000000200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800" y="2621280"/>
            <a:ext cx="11054080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Letter-join Plus 40" panose="02000505000000020003" pitchFamily="50" charset="0"/>
              </a:rPr>
              <a:t>To help look after our environment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Letter-join Plus 40" panose="02000505000000020003" pitchFamily="50" charset="0"/>
              </a:rPr>
              <a:t>To learn about what makes a healthy environment for all of us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Letter-join Plus 40" panose="02000505000000020003" pitchFamily="50" charset="0"/>
              </a:rPr>
              <a:t>To make positive changes to our environment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Letter-join Plus 40" panose="02000505000000020003" pitchFamily="50" charset="0"/>
              </a:rPr>
              <a:t>To learn about creating a sustainable environment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Letter-join Plus 40" panose="02000505000000020003" pitchFamily="50" charset="0"/>
              </a:rPr>
              <a:t>To allow pupils of Windmill (that’s you!) to have a voice about how we care for our environment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3200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11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280" y="304165"/>
            <a:ext cx="10515600" cy="1325563"/>
          </a:xfrm>
        </p:spPr>
        <p:txBody>
          <a:bodyPr/>
          <a:lstStyle/>
          <a:p>
            <a:r>
              <a:rPr lang="en-GB" b="1" dirty="0" smtClean="0">
                <a:latin typeface="Letter-join Plus 40" panose="02000505000000020003" pitchFamily="50" charset="0"/>
              </a:rPr>
              <a:t>What makes a good Eco council member?</a:t>
            </a:r>
            <a:endParaRPr lang="en-GB" b="1" dirty="0">
              <a:latin typeface="Letter-join Plus 40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Letter-join Plus 40" panose="02000505000000020003" pitchFamily="50" charset="0"/>
              </a:rPr>
              <a:t>Someone who is passionate about having a sustainable 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Letter-join Plus 40" panose="02000505000000020003" pitchFamily="50" charset="0"/>
              </a:rPr>
              <a:t>Someone who wants to make the environment of Windmill even better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Letter-join Plus 40" panose="02000505000000020003" pitchFamily="50" charset="0"/>
              </a:rPr>
              <a:t>Someone who wants to make positive changes in our world.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Letter-join Plus 40" panose="02000505000000020003" pitchFamily="50" charset="0"/>
              </a:rPr>
              <a:t>Someone who wants to teach others about how to be more sustainable and care for our planet.</a:t>
            </a:r>
            <a:endParaRPr lang="en-GB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55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Letter-join Plus 40" panose="02000505000000020003" pitchFamily="50" charset="0"/>
              </a:rPr>
              <a:t>What commitments do you need to make?</a:t>
            </a:r>
            <a:endParaRPr lang="en-GB" b="1" dirty="0">
              <a:latin typeface="Letter-join Plus 40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Letter-join Plus 40" panose="02000505000000020003" pitchFamily="50" charset="0"/>
              </a:rPr>
              <a:t>Be passionate about helping others to be more sustainable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Letter-join Plus 40" panose="02000505000000020003" pitchFamily="50" charset="0"/>
              </a:rPr>
              <a:t>Attend eco council meetings with Miss Ritchie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Letter-join Plus 40" panose="02000505000000020003" pitchFamily="50" charset="0"/>
              </a:rPr>
              <a:t>Communicate information from Eco council meetings to your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Letter-join Plus 40" panose="02000505000000020003" pitchFamily="50" charset="0"/>
              </a:rPr>
              <a:t>Want to make positive changes that can help us improve the environment at Windmill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latin typeface="Letter-join Plus 40" panose="02000505000000020003" pitchFamily="50" charset="0"/>
            </a:endParaRPr>
          </a:p>
          <a:p>
            <a:pPr marL="0" indent="0">
              <a:buNone/>
            </a:pPr>
            <a:r>
              <a:rPr lang="en-GB" sz="4000" dirty="0" smtClean="0">
                <a:latin typeface="Letter-join Plus 40" panose="02000505000000020003" pitchFamily="50" charset="0"/>
              </a:rPr>
              <a:t>So, are you the right candidate for the job?</a:t>
            </a:r>
            <a:endParaRPr lang="en-GB" sz="4000" dirty="0">
              <a:latin typeface="Letter-join Plus 40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152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Letter-join Plus 40</vt:lpstr>
      <vt:lpstr>Wingdings</vt:lpstr>
      <vt:lpstr>Office Theme</vt:lpstr>
      <vt:lpstr>Windmill’s Eco Council</vt:lpstr>
      <vt:lpstr>Why does Windmill have an Eco Council?</vt:lpstr>
      <vt:lpstr>What makes a good Eco council member?</vt:lpstr>
      <vt:lpstr>What commitments do you need to make?</vt:lpstr>
    </vt:vector>
  </TitlesOfParts>
  <Company>L.E.A.D.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part of Windmill’s Eco Council</dc:title>
  <dc:creator>Megan Ritchie</dc:creator>
  <cp:lastModifiedBy>Headteacher</cp:lastModifiedBy>
  <cp:revision>2</cp:revision>
  <dcterms:created xsi:type="dcterms:W3CDTF">2022-09-08T11:30:46Z</dcterms:created>
  <dcterms:modified xsi:type="dcterms:W3CDTF">2022-10-12T16:23:26Z</dcterms:modified>
</cp:coreProperties>
</file>